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3AA55-C33D-424F-9F4A-1C7828123075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91D17-D24C-42A8-BEFD-BB6D5365C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162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3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7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6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2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7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6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7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5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6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14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92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9F5AA-8B73-4821-B139-A049513296CE}" type="datetimeFigureOut">
              <a:rPr lang="en-US" smtClean="0"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94FE7-F339-4E38-AB14-08DD91DE3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0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Ch. 21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52400" y="484287"/>
            <a:ext cx="89154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report on unemployment from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last year found that 11% of Americans were out of work at some point in the year. A random sample of 1430 Americans was taken and found that 136 were </a:t>
            </a:r>
            <a:endParaRPr lang="en-US" sz="2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(a)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Does this indicate that Americans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are finding more jobs this year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?  Use a 5% level of significance.  </a:t>
            </a:r>
          </a:p>
          <a:p>
            <a:pPr lvl="0" eaLnBrk="0" hangingPunct="0"/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/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n-US" sz="2400" baseline="-30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0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n-US" sz="2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= .11   11% of Americans are unemployed this year.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lang="en-US" sz="2400" baseline="-30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en-US" sz="2400" i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&lt;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.11  Less than </a:t>
            </a:r>
            <a:r>
              <a:rPr lang="en-US" sz="24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11% of Americans are unemployed this year.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09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28600"/>
            <a:ext cx="8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en-US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All conditions have been met to use the Normal model for a 1-proportion z-test.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Mechanics: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P-Value = P(z &lt; -1.800) = 0.0359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853756"/>
              </p:ext>
            </p:extLst>
          </p:nvPr>
        </p:nvGraphicFramePr>
        <p:xfrm>
          <a:off x="1219200" y="1295400"/>
          <a:ext cx="5588000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3149280" imgH="1295280" progId="Equation.DSMT4">
                  <p:embed/>
                </p:oleObj>
              </mc:Choice>
              <mc:Fallback>
                <p:oleObj name="Equation" r:id="rId3" imgW="3149280" imgH="1295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295400"/>
                        <a:ext cx="5588000" cy="2292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70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4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77756"/>
            <a:ext cx="8763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Conclusion: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Since the P-Value is less than alpha(0.0359 &lt; 0.05), we reject the null hypothesis. There is statistically significant evidence that the proportion of Americans that are unemployed is less than 11%.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(b) Explain what the P-Value means in this context.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There is a 3.6% chance of getting a sample proportion of 9.5% or lower if the true proportion of Americans that are unemployed is truly 11%.</a:t>
            </a:r>
          </a:p>
        </p:txBody>
      </p:sp>
    </p:spTree>
    <p:extLst>
      <p:ext uri="{BB962C8B-B14F-4D97-AF65-F5344CB8AC3E}">
        <p14:creationId xmlns:p14="http://schemas.microsoft.com/office/powerpoint/2010/main" val="280849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(c) 95% Confidence interval: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All conditions have been met to use the Normal model for a 1 proportion z-interval.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381627"/>
              </p:ext>
            </p:extLst>
          </p:nvPr>
        </p:nvGraphicFramePr>
        <p:xfrm>
          <a:off x="1371600" y="1146244"/>
          <a:ext cx="4697413" cy="184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3" imgW="2247840" imgH="888840" progId="Equation.DSMT4">
                  <p:embed/>
                </p:oleObj>
              </mc:Choice>
              <mc:Fallback>
                <p:oleObj name="Equation" r:id="rId3" imgW="224784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146244"/>
                        <a:ext cx="4697413" cy="184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28600" y="3127444"/>
            <a:ext cx="8915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We are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95%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confident that the true proportion of Americans that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 unemployed lies between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7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.99% and 11.03%.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(d) Does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conclusion from the confidence interval confirm or contradict your conclusion to the hypothesis test? Explain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It contradicts since 11% falls within the interval.</a:t>
            </a:r>
          </a:p>
          <a:p>
            <a:pPr lvl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42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994" y="270301"/>
            <a:ext cx="886030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(e) What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should the confidence level have been for the interval to match the significance level for the test? Does the interval created match the conclusion now?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Since it was a 1 Sided test and alpha was 5%, should have used a 90% Confidence Level.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Now 11% does not fall within the interval.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(f) What level of significance would match the 95% confidence level? What would the conclusion to the hypothesis test be if that level of significance was used?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α = 0.025, Fail to reject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876388"/>
              </p:ext>
            </p:extLst>
          </p:nvPr>
        </p:nvGraphicFramePr>
        <p:xfrm>
          <a:off x="2209800" y="1905000"/>
          <a:ext cx="4883150" cy="184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3" imgW="2336760" imgH="888840" progId="Equation.DSMT4">
                  <p:embed/>
                </p:oleObj>
              </mc:Choice>
              <mc:Fallback>
                <p:oleObj name="Equation" r:id="rId3" imgW="233676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905000"/>
                        <a:ext cx="4883150" cy="184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951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994" y="270301"/>
            <a:ext cx="886030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(g) What is a Type I Error in this context?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 stated that the proportion of Americans that are unemployed is less than 11% when it is still 11%.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(h) What is a Type II Error in this context?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We stated that the proportion of Americans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that are unemployed is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not less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than 11% when it is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less than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11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%.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Describe what power means in this context.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Power is the probability that we stated that the proportion of Americans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that are unemployed is less than 11% when it is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less than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11%.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14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305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(j) Suppose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that a new sample was taken with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621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Americans. A new test is run with the same level of significance(5%). How would the Type I Error, Type II Error, and Power be affected by this change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0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Type I Error – Remains the same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Type II Error – Increases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Power – Decreases</a:t>
            </a:r>
          </a:p>
          <a:p>
            <a:pPr lvl="0"/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14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500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Ch. 21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 21 Practice</dc:title>
  <dc:creator>Lauren McNelis</dc:creator>
  <cp:lastModifiedBy>Lauren McNelis</cp:lastModifiedBy>
  <cp:revision>2</cp:revision>
  <cp:lastPrinted>2012-04-03T15:07:51Z</cp:lastPrinted>
  <dcterms:created xsi:type="dcterms:W3CDTF">2012-04-03T14:58:06Z</dcterms:created>
  <dcterms:modified xsi:type="dcterms:W3CDTF">2012-04-03T15:36:27Z</dcterms:modified>
</cp:coreProperties>
</file>